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6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9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EBC86-DAF5-4AC2-803A-3030840A05C0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FD48-83AD-4209-A354-86D20A6B0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2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8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5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7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3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1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6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8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3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5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9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6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040010-5AF1-4C0E-8B5B-2758D29D41F5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B93508-12F0-4D48-9564-0162F85EC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_____Microsoft_Excel1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16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package" Target="../embeddings/_____Microsoft_Excel18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Microsoft_Excel1.xls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____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package" Target="../embeddings/_____Microsoft_Excel2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_____Microsoft_Excel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package" Target="../embeddings/_____Microsoft_Excel4.xls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_____Microsoft_Excel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6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_____Microsoft_Excel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8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_____Microsoft_Excel1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10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_____Microsoft_Excel1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.emf"/><Relationship Id="rId4" Type="http://schemas.openxmlformats.org/officeDocument/2006/relationships/package" Target="../embeddings/_____Microsoft_Excel12.xls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_____Microsoft_Excel1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1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795868"/>
            <a:ext cx="8574622" cy="3200400"/>
          </a:xfrm>
        </p:spPr>
        <p:txBody>
          <a:bodyPr anchor="ctr">
            <a:normAutofit fontScale="90000"/>
          </a:bodyPr>
          <a:lstStyle/>
          <a:p>
            <a:r>
              <a:rPr lang="ru-RU" dirty="0"/>
              <a:t>Просроченная задолженность муниципальных образований и учреждений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 smtClean="0"/>
              <a:t>Дементьев Александр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98171"/>
              </p:ext>
            </p:extLst>
          </p:nvPr>
        </p:nvGraphicFramePr>
        <p:xfrm>
          <a:off x="122849" y="1822127"/>
          <a:ext cx="11962533" cy="2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Лист" r:id="rId4" imgW="21640698" imgH="495368" progId="Excel.Sheet.12">
                  <p:embed/>
                </p:oleObj>
              </mc:Choice>
              <mc:Fallback>
                <p:oleObj name="Лист" r:id="rId4" imgW="21640698" imgH="495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849" y="1822127"/>
                        <a:ext cx="11962533" cy="2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207922"/>
              </p:ext>
            </p:extLst>
          </p:nvPr>
        </p:nvGraphicFramePr>
        <p:xfrm>
          <a:off x="122848" y="2095837"/>
          <a:ext cx="11962533" cy="3707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Лист" r:id="rId7" imgW="21697886" imgH="6724514" progId="Excel.Sheet.12">
                  <p:embed/>
                </p:oleObj>
              </mc:Choice>
              <mc:Fallback>
                <p:oleObj name="Лист" r:id="rId7" imgW="21697886" imgH="67245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848" y="2095837"/>
                        <a:ext cx="11962533" cy="3707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27125" y="69528"/>
            <a:ext cx="10018713" cy="175259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Просроченная задолженность муниципальных образований и учреждений (по данным ф. 0503369 и ф. 0503769 представленным в ПК "Свод-Смарт")</a:t>
            </a:r>
          </a:p>
        </p:txBody>
      </p:sp>
    </p:spTree>
    <p:extLst>
      <p:ext uri="{BB962C8B-B14F-4D97-AF65-F5344CB8AC3E}">
        <p14:creationId xmlns:p14="http://schemas.microsoft.com/office/powerpoint/2010/main" val="21496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04363"/>
              </p:ext>
            </p:extLst>
          </p:nvPr>
        </p:nvGraphicFramePr>
        <p:xfrm>
          <a:off x="2257678" y="77063"/>
          <a:ext cx="7687434" cy="671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Лист" r:id="rId4" imgW="6143606" imgH="5362711" progId="Excel.Sheet.12">
                  <p:embed/>
                </p:oleObj>
              </mc:Choice>
              <mc:Fallback>
                <p:oleObj name="Лист" r:id="rId4" imgW="6143606" imgH="53627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7678" y="77063"/>
                        <a:ext cx="7687434" cy="6710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7" y="78392"/>
            <a:ext cx="8901240" cy="66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 smtClean="0"/>
              <a:t>Дементьев Александр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9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dirty="0"/>
              <a:t>Просроченная задолженность казенных учреждений и органов МСУ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 smtClean="0"/>
              <a:t>Дементьев Александр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5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89677"/>
              </p:ext>
            </p:extLst>
          </p:nvPr>
        </p:nvGraphicFramePr>
        <p:xfrm>
          <a:off x="17461" y="1757318"/>
          <a:ext cx="12149137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Лист" r:id="rId4" imgW="21497880" imgH="6486627" progId="Excel.Sheet.12">
                  <p:embed/>
                </p:oleObj>
              </mc:Choice>
              <mc:Fallback>
                <p:oleObj name="Лист" r:id="rId4" imgW="21497880" imgH="64866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61" y="1757318"/>
                        <a:ext cx="12149137" cy="366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82674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Просроченная задолженность казенных учреждений и органов МСУ (по данным ф. 0503369, представленной в ПК "Свод-Смарт")</a:t>
            </a:r>
          </a:p>
        </p:txBody>
      </p:sp>
    </p:spTree>
    <p:extLst>
      <p:ext uri="{BB962C8B-B14F-4D97-AF65-F5344CB8AC3E}">
        <p14:creationId xmlns:p14="http://schemas.microsoft.com/office/powerpoint/2010/main" val="20084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73981"/>
              </p:ext>
            </p:extLst>
          </p:nvPr>
        </p:nvGraphicFramePr>
        <p:xfrm>
          <a:off x="62096" y="1752599"/>
          <a:ext cx="12057427" cy="27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Лист" r:id="rId4" imgW="21497880" imgH="495368" progId="Excel.Sheet.12">
                  <p:embed/>
                </p:oleObj>
              </mc:Choice>
              <mc:Fallback>
                <p:oleObj name="Лист" r:id="rId4" imgW="21497880" imgH="495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96" y="1752599"/>
                        <a:ext cx="12057427" cy="27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985524"/>
              </p:ext>
            </p:extLst>
          </p:nvPr>
        </p:nvGraphicFramePr>
        <p:xfrm>
          <a:off x="62096" y="2030485"/>
          <a:ext cx="12057430" cy="3365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Лист" r:id="rId7" imgW="21497880" imgH="6000750" progId="Excel.Sheet.12">
                  <p:embed/>
                </p:oleObj>
              </mc:Choice>
              <mc:Fallback>
                <p:oleObj name="Лист" r:id="rId7" imgW="21497880" imgH="6000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096" y="2030485"/>
                        <a:ext cx="12057430" cy="3365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60630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Просроченная задолженность казенных учреждений и органов МСУ (по данным ф. 0503369, представленной в ПК "Свод-Смарт")</a:t>
            </a:r>
          </a:p>
        </p:txBody>
      </p:sp>
    </p:spTree>
    <p:extLst>
      <p:ext uri="{BB962C8B-B14F-4D97-AF65-F5344CB8AC3E}">
        <p14:creationId xmlns:p14="http://schemas.microsoft.com/office/powerpoint/2010/main" val="33087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167574"/>
              </p:ext>
            </p:extLst>
          </p:nvPr>
        </p:nvGraphicFramePr>
        <p:xfrm>
          <a:off x="89743" y="2030485"/>
          <a:ext cx="12025914" cy="376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Лист" r:id="rId4" imgW="21497880" imgH="6724514" progId="Excel.Sheet.12">
                  <p:embed/>
                </p:oleObj>
              </mc:Choice>
              <mc:Fallback>
                <p:oleObj name="Лист" r:id="rId4" imgW="21497880" imgH="67245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743" y="2030485"/>
                        <a:ext cx="12025914" cy="3762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90651"/>
              </p:ext>
            </p:extLst>
          </p:nvPr>
        </p:nvGraphicFramePr>
        <p:xfrm>
          <a:off x="89744" y="1752599"/>
          <a:ext cx="12025914" cy="27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Лист" r:id="rId7" imgW="21497880" imgH="495368" progId="Excel.Sheet.12">
                  <p:embed/>
                </p:oleObj>
              </mc:Choice>
              <mc:Fallback>
                <p:oleObj name="Лист" r:id="rId7" imgW="21497880" imgH="495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744" y="1752599"/>
                        <a:ext cx="12025914" cy="27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85251" y="0"/>
            <a:ext cx="10018713" cy="175259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Просроченная задолженность казенных учреждений и органов МСУ (по данным ф. 0503369, представленной в ПК "Свод-Смарт")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9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224010"/>
              </p:ext>
            </p:extLst>
          </p:nvPr>
        </p:nvGraphicFramePr>
        <p:xfrm>
          <a:off x="114757" y="1789050"/>
          <a:ext cx="11962533" cy="2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Лист" r:id="rId4" imgW="21640698" imgH="495368" progId="Excel.Sheet.12">
                  <p:embed/>
                </p:oleObj>
              </mc:Choice>
              <mc:Fallback>
                <p:oleObj name="Лист" r:id="rId4" imgW="21640698" imgH="495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757" y="1789050"/>
                        <a:ext cx="11962533" cy="2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472100"/>
              </p:ext>
            </p:extLst>
          </p:nvPr>
        </p:nvGraphicFramePr>
        <p:xfrm>
          <a:off x="114757" y="2062760"/>
          <a:ext cx="11962533" cy="331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Лист" r:id="rId7" imgW="21640698" imgH="6000750" progId="Excel.Sheet.12">
                  <p:embed/>
                </p:oleObj>
              </mc:Choice>
              <mc:Fallback>
                <p:oleObj name="Лист" r:id="rId7" imgW="21640698" imgH="6000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757" y="2062760"/>
                        <a:ext cx="11962533" cy="3317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86666" y="36451"/>
            <a:ext cx="10018713" cy="175259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Просроченная задолженность муниципальных бюджетных и автономных учреждений за счет всех источников (по данным ф. 0503769, представленной в ПК "Свод-Смарт")</a:t>
            </a:r>
          </a:p>
        </p:txBody>
      </p:sp>
    </p:spTree>
    <p:extLst>
      <p:ext uri="{BB962C8B-B14F-4D97-AF65-F5344CB8AC3E}">
        <p14:creationId xmlns:p14="http://schemas.microsoft.com/office/powerpoint/2010/main" val="3624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71475"/>
              </p:ext>
            </p:extLst>
          </p:nvPr>
        </p:nvGraphicFramePr>
        <p:xfrm>
          <a:off x="114757" y="1838312"/>
          <a:ext cx="11962533" cy="2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Лист" r:id="rId4" imgW="21640698" imgH="495368" progId="Excel.Sheet.12">
                  <p:embed/>
                </p:oleObj>
              </mc:Choice>
              <mc:Fallback>
                <p:oleObj name="Лист" r:id="rId4" imgW="21640698" imgH="495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757" y="1838312"/>
                        <a:ext cx="11962533" cy="2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71515"/>
              </p:ext>
            </p:extLst>
          </p:nvPr>
        </p:nvGraphicFramePr>
        <p:xfrm>
          <a:off x="114756" y="2112022"/>
          <a:ext cx="11962533" cy="362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Лист" r:id="rId7" imgW="21640698" imgH="6572352" progId="Excel.Sheet.12">
                  <p:embed/>
                </p:oleObj>
              </mc:Choice>
              <mc:Fallback>
                <p:oleObj name="Лист" r:id="rId7" imgW="21640698" imgH="65723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756" y="2112022"/>
                        <a:ext cx="11962533" cy="3628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094757" y="85713"/>
            <a:ext cx="10018713" cy="175259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Просроченная задолженность муниципальных бюджетных и автономных учреждений за счет всех источников (по данным ф. 0503769, представленной в ПК "Свод-Смарт")</a:t>
            </a:r>
          </a:p>
        </p:txBody>
      </p:sp>
    </p:spTree>
    <p:extLst>
      <p:ext uri="{BB962C8B-B14F-4D97-AF65-F5344CB8AC3E}">
        <p14:creationId xmlns:p14="http://schemas.microsoft.com/office/powerpoint/2010/main" val="24184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746247"/>
              </p:ext>
            </p:extLst>
          </p:nvPr>
        </p:nvGraphicFramePr>
        <p:xfrm>
          <a:off x="106665" y="1822127"/>
          <a:ext cx="11962533" cy="2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Лист" r:id="rId4" imgW="21640698" imgH="495368" progId="Excel.Sheet.12">
                  <p:embed/>
                </p:oleObj>
              </mc:Choice>
              <mc:Fallback>
                <p:oleObj name="Лист" r:id="rId4" imgW="21640698" imgH="495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65" y="1822127"/>
                        <a:ext cx="11962533" cy="2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66740"/>
              </p:ext>
            </p:extLst>
          </p:nvPr>
        </p:nvGraphicFramePr>
        <p:xfrm>
          <a:off x="106664" y="2105349"/>
          <a:ext cx="11962533" cy="371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Лист" r:id="rId7" imgW="21640698" imgH="6724514" progId="Excel.Sheet.12">
                  <p:embed/>
                </p:oleObj>
              </mc:Choice>
              <mc:Fallback>
                <p:oleObj name="Лист" r:id="rId7" imgW="21640698" imgH="67245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64" y="2105349"/>
                        <a:ext cx="11962533" cy="3717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127125" y="69528"/>
            <a:ext cx="10018713" cy="175259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Просроченная задолженность муниципальных бюджетных и автономных учреждений за счет всех источников (по данным ф. 0503769, представленной в ПК "Свод-Смарт")</a:t>
            </a:r>
          </a:p>
        </p:txBody>
      </p:sp>
    </p:spTree>
    <p:extLst>
      <p:ext uri="{BB962C8B-B14F-4D97-AF65-F5344CB8AC3E}">
        <p14:creationId xmlns:p14="http://schemas.microsoft.com/office/powerpoint/2010/main" val="14404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878992"/>
              </p:ext>
            </p:extLst>
          </p:nvPr>
        </p:nvGraphicFramePr>
        <p:xfrm>
          <a:off x="106665" y="2095837"/>
          <a:ext cx="11962533" cy="330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Лист" r:id="rId4" imgW="21697886" imgH="6000750" progId="Excel.Sheet.12">
                  <p:embed/>
                </p:oleObj>
              </mc:Choice>
              <mc:Fallback>
                <p:oleObj name="Лист" r:id="rId4" imgW="21697886" imgH="6000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65" y="2095837"/>
                        <a:ext cx="11962533" cy="330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12491"/>
              </p:ext>
            </p:extLst>
          </p:nvPr>
        </p:nvGraphicFramePr>
        <p:xfrm>
          <a:off x="106665" y="1822127"/>
          <a:ext cx="11962533" cy="2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Лист" r:id="rId7" imgW="21640698" imgH="495368" progId="Excel.Sheet.12">
                  <p:embed/>
                </p:oleObj>
              </mc:Choice>
              <mc:Fallback>
                <p:oleObj name="Лист" r:id="rId7" imgW="21640698" imgH="495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65" y="1822127"/>
                        <a:ext cx="11962533" cy="2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127125" y="69528"/>
            <a:ext cx="10018713" cy="175259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Просроченная задолженность муниципальных образований и учреждений (по данным ф. 0503369 и ф. 0503769 представленным в ПК "Свод-Смарт")</a:t>
            </a:r>
          </a:p>
        </p:txBody>
      </p:sp>
    </p:spTree>
    <p:extLst>
      <p:ext uri="{BB962C8B-B14F-4D97-AF65-F5344CB8AC3E}">
        <p14:creationId xmlns:p14="http://schemas.microsoft.com/office/powerpoint/2010/main" val="42899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39030"/>
              </p:ext>
            </p:extLst>
          </p:nvPr>
        </p:nvGraphicFramePr>
        <p:xfrm>
          <a:off x="114757" y="1822127"/>
          <a:ext cx="11962533" cy="2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Лист" r:id="rId4" imgW="21640698" imgH="495368" progId="Excel.Sheet.12">
                  <p:embed/>
                </p:oleObj>
              </mc:Choice>
              <mc:Fallback>
                <p:oleObj name="Лист" r:id="rId4" imgW="21640698" imgH="495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757" y="1822127"/>
                        <a:ext cx="11962533" cy="27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06051"/>
              </p:ext>
            </p:extLst>
          </p:nvPr>
        </p:nvGraphicFramePr>
        <p:xfrm>
          <a:off x="114756" y="2095837"/>
          <a:ext cx="11962533" cy="3623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Лист" r:id="rId7" imgW="21697886" imgH="6572352" progId="Excel.Sheet.12">
                  <p:embed/>
                </p:oleObj>
              </mc:Choice>
              <mc:Fallback>
                <p:oleObj name="Лист" r:id="rId7" imgW="21697886" imgH="65723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756" y="2095837"/>
                        <a:ext cx="11962533" cy="3623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27125" y="69528"/>
            <a:ext cx="10018713" cy="175259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Просроченная задолженность муниципальных образований и учреждений (по данным ф. 0503369 и ф. 0503769 представленным в ПК "Свод-Смарт")</a:t>
            </a:r>
          </a:p>
        </p:txBody>
      </p:sp>
    </p:spTree>
    <p:extLst>
      <p:ext uri="{BB962C8B-B14F-4D97-AF65-F5344CB8AC3E}">
        <p14:creationId xmlns:p14="http://schemas.microsoft.com/office/powerpoint/2010/main" val="19638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106</TotalTime>
  <Words>224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Параллакс</vt:lpstr>
      <vt:lpstr>Лист</vt:lpstr>
      <vt:lpstr>Просроченная задолженность муниципальных образований и учреждений</vt:lpstr>
      <vt:lpstr>Просроченная задолженность казенных учреждений и органов МСУ (по данным ф. 0503369, представленной в ПК "Свод-Смарт")</vt:lpstr>
      <vt:lpstr>Просроченная задолженность казенных учреждений и органов МСУ (по данным ф. 0503369, представленной в ПК "Свод-Смарт")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  <vt:lpstr>Просроченная задолженность казенных учреждений и органов МСУ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Просроченная задолженность казенных учреждений и органов МСУ</dc:title>
  <dc:creator>Слободин Максим Юрьевич</dc:creator>
  <cp:lastModifiedBy>Слободин Максим Юрьевич</cp:lastModifiedBy>
  <cp:revision>21</cp:revision>
  <dcterms:created xsi:type="dcterms:W3CDTF">2017-10-30T06:58:00Z</dcterms:created>
  <dcterms:modified xsi:type="dcterms:W3CDTF">2017-10-31T12:21:10Z</dcterms:modified>
</cp:coreProperties>
</file>